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6/6/2023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2023-06-06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7614EF-35BA-E1B6-E38B-AADC23DF12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828800"/>
            <a:ext cx="6324600" cy="128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1515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2023-06-06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102</cp:revision>
  <cp:lastPrinted>2017-02-28T13:49:09Z</cp:lastPrinted>
  <dcterms:created xsi:type="dcterms:W3CDTF">2015-05-06T13:52:58Z</dcterms:created>
  <dcterms:modified xsi:type="dcterms:W3CDTF">2023-06-06T12:17:22Z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